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1" d="100"/>
          <a:sy n="51" d="100"/>
        </p:scale>
        <p:origin x="-1926" y="-3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52B486-0D51-4588-A260-4DFD9B7C7EAE}" type="datetimeFigureOut">
              <a:rPr lang="en-US" smtClean="0"/>
              <a:t>4/12/2021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9FBEA7-2612-42CB-A1F9-6B3EB941EC41}" type="slidenum">
              <a:rPr lang="en-US" smtClean="0"/>
              <a:t>‹#›</a:t>
            </a:fld>
            <a:endParaRPr lang="en-US"/>
          </a:p>
        </p:txBody>
      </p:sp>
    </p:spTree>
    <p:extLst>
      <p:ext uri="{BB962C8B-B14F-4D97-AF65-F5344CB8AC3E}">
        <p14:creationId xmlns:p14="http://schemas.microsoft.com/office/powerpoint/2010/main" val="3964752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Life in the sea was difficult and the narrator (Pi)</a:t>
            </a:r>
            <a:r>
              <a:rPr lang="en-US" baseline="0" dirty="0" smtClean="0"/>
              <a:t> explains how he embarked on a journey with his family to Canada before their ship wrecked and he had to survive in the sea alone with a wild animal. At first, he was not the only survivor of the ship wreck. He survived with a giraffe, hyena, and a tiger (Richard Parker). Later after the first ten days, the hyena killed the giraffe and PI killed the Hyena, leaving him and the tiger (Richard Parker) who becomes his companion all the way for the 227 days in the sea. </a:t>
            </a:r>
            <a:endParaRPr lang="en-US" dirty="0"/>
          </a:p>
        </p:txBody>
      </p:sp>
      <p:sp>
        <p:nvSpPr>
          <p:cNvPr id="4" name="Slide Number Placeholder 3"/>
          <p:cNvSpPr>
            <a:spLocks noGrp="1"/>
          </p:cNvSpPr>
          <p:nvPr>
            <p:ph type="sldNum" sz="quarter" idx="10"/>
          </p:nvPr>
        </p:nvSpPr>
        <p:spPr/>
        <p:txBody>
          <a:bodyPr/>
          <a:lstStyle/>
          <a:p>
            <a:fld id="{9C9FBEA7-2612-42CB-A1F9-6B3EB941EC41}" type="slidenum">
              <a:rPr lang="en-US" smtClean="0"/>
              <a:t>2</a:t>
            </a:fld>
            <a:endParaRPr lang="en-US"/>
          </a:p>
        </p:txBody>
      </p:sp>
    </p:spTree>
    <p:extLst>
      <p:ext uri="{BB962C8B-B14F-4D97-AF65-F5344CB8AC3E}">
        <p14:creationId xmlns:p14="http://schemas.microsoft.com/office/powerpoint/2010/main" val="40609569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Religious symbolism is</a:t>
            </a:r>
            <a:r>
              <a:rPr lang="en-US" baseline="0" dirty="0" smtClean="0"/>
              <a:t> quite numerous and extensively depicted in the film. Some of these symbols have been highlighted in this slide including the orange juice that floats up in the lifeboat. The orange juice is said to look like Virgin Mary of the Bible. Further, PI’s days on extended oar also symbolizes two important figures in the Bible; Jesus Christ and Jonah. In regards to Jesus, his three days and three nights on extended oar symbolizes Jesus’ three days and nights before he resurrected. The three days and three nights is also symbolically connected with Jonah’s days in a whale’s belly. The three days is considered religious significant, especially by Christians. </a:t>
            </a:r>
            <a:endParaRPr lang="en-US" dirty="0"/>
          </a:p>
        </p:txBody>
      </p:sp>
      <p:sp>
        <p:nvSpPr>
          <p:cNvPr id="4" name="Slide Number Placeholder 3"/>
          <p:cNvSpPr>
            <a:spLocks noGrp="1"/>
          </p:cNvSpPr>
          <p:nvPr>
            <p:ph type="sldNum" sz="quarter" idx="10"/>
          </p:nvPr>
        </p:nvSpPr>
        <p:spPr/>
        <p:txBody>
          <a:bodyPr/>
          <a:lstStyle/>
          <a:p>
            <a:fld id="{9C9FBEA7-2612-42CB-A1F9-6B3EB941EC41}" type="slidenum">
              <a:rPr lang="en-US" smtClean="0"/>
              <a:t>3</a:t>
            </a:fld>
            <a:endParaRPr lang="en-US"/>
          </a:p>
        </p:txBody>
      </p:sp>
    </p:spTree>
    <p:extLst>
      <p:ext uri="{BB962C8B-B14F-4D97-AF65-F5344CB8AC3E}">
        <p14:creationId xmlns:p14="http://schemas.microsoft.com/office/powerpoint/2010/main" val="25525003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Following three religions with</a:t>
            </a:r>
            <a:r>
              <a:rPr lang="en-US" baseline="0" dirty="0" smtClean="0"/>
              <a:t> different and sometimes contradicting views can be difficult. The film, </a:t>
            </a:r>
            <a:r>
              <a:rPr lang="en-US" i="1" baseline="0" dirty="0" smtClean="0"/>
              <a:t>The Life of PI</a:t>
            </a:r>
            <a:r>
              <a:rPr lang="en-US" i="0" baseline="0" dirty="0" smtClean="0"/>
              <a:t> depicts this spiritual struggle and the tiger has been used to metaphorically represent these struggles. Still at 12, but he is already introduced to 3 religions (Christianity, Islam, and Hinduism). He is facing some serious struggles coping and maintaining these religious principles. In the sea, he has to kill fish (against religious teachings) to survive. He also has to care for the tiger even though it presents security threat to him. All these are metaphorical challenges of his spiritual journey. </a:t>
            </a:r>
            <a:endParaRPr lang="en-US" dirty="0"/>
          </a:p>
        </p:txBody>
      </p:sp>
      <p:sp>
        <p:nvSpPr>
          <p:cNvPr id="4" name="Slide Number Placeholder 3"/>
          <p:cNvSpPr>
            <a:spLocks noGrp="1"/>
          </p:cNvSpPr>
          <p:nvPr>
            <p:ph type="sldNum" sz="quarter" idx="10"/>
          </p:nvPr>
        </p:nvSpPr>
        <p:spPr/>
        <p:txBody>
          <a:bodyPr/>
          <a:lstStyle/>
          <a:p>
            <a:fld id="{9C9FBEA7-2612-42CB-A1F9-6B3EB941EC41}" type="slidenum">
              <a:rPr lang="en-US" smtClean="0"/>
              <a:t>4</a:t>
            </a:fld>
            <a:endParaRPr lang="en-US"/>
          </a:p>
        </p:txBody>
      </p:sp>
    </p:spTree>
    <p:extLst>
      <p:ext uri="{BB962C8B-B14F-4D97-AF65-F5344CB8AC3E}">
        <p14:creationId xmlns:p14="http://schemas.microsoft.com/office/powerpoint/2010/main" val="17262122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film has also used water as a symbolism. Water, in every religion, has a significant meaning. In Hinduism, water symbolizes life and in the film, PI’s life revolves around water. This includes his name “Piscine” which means swimming pool in French. After he lost his family in the sea, PI remains to survive and he has to rely on the sea to provide him with the means to survive. Even though it presented challenges and life-threatening things like the whale and hostile waves, the sea provides PI with food (fish) and helps him to survive the 227 days in the sea. Water, in this case, represents or symbolizes God who houses all existing creatures. </a:t>
            </a:r>
            <a:endParaRPr lang="en-US" dirty="0"/>
          </a:p>
        </p:txBody>
      </p:sp>
      <p:sp>
        <p:nvSpPr>
          <p:cNvPr id="4" name="Slide Number Placeholder 3"/>
          <p:cNvSpPr>
            <a:spLocks noGrp="1"/>
          </p:cNvSpPr>
          <p:nvPr>
            <p:ph type="sldNum" sz="quarter" idx="10"/>
          </p:nvPr>
        </p:nvSpPr>
        <p:spPr/>
        <p:txBody>
          <a:bodyPr/>
          <a:lstStyle/>
          <a:p>
            <a:fld id="{9C9FBEA7-2612-42CB-A1F9-6B3EB941EC41}" type="slidenum">
              <a:rPr lang="en-US" smtClean="0"/>
              <a:t>5</a:t>
            </a:fld>
            <a:endParaRPr lang="en-US"/>
          </a:p>
        </p:txBody>
      </p:sp>
    </p:spTree>
    <p:extLst>
      <p:ext uri="{BB962C8B-B14F-4D97-AF65-F5344CB8AC3E}">
        <p14:creationId xmlns:p14="http://schemas.microsoft.com/office/powerpoint/2010/main" val="32225223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moral lesson from the film is that faith and hope are important.</a:t>
            </a:r>
            <a:r>
              <a:rPr lang="en-US" baseline="0" dirty="0" smtClean="0"/>
              <a:t> The film depicts a spiritual journey, which has been metaphorically depicted, of a young boy who must encounter all the obstacles presented to him to maintain his faith. The tiger and other threatening events in sea depicts all the challenges that religious believers must go through, but as the film shows, they must never loose their faith. </a:t>
            </a:r>
            <a:endParaRPr lang="en-US" dirty="0"/>
          </a:p>
        </p:txBody>
      </p:sp>
      <p:sp>
        <p:nvSpPr>
          <p:cNvPr id="4" name="Slide Number Placeholder 3"/>
          <p:cNvSpPr>
            <a:spLocks noGrp="1"/>
          </p:cNvSpPr>
          <p:nvPr>
            <p:ph type="sldNum" sz="quarter" idx="10"/>
          </p:nvPr>
        </p:nvSpPr>
        <p:spPr/>
        <p:txBody>
          <a:bodyPr/>
          <a:lstStyle/>
          <a:p>
            <a:fld id="{9C9FBEA7-2612-42CB-A1F9-6B3EB941EC41}" type="slidenum">
              <a:rPr lang="en-US" smtClean="0"/>
              <a:t>6</a:t>
            </a:fld>
            <a:endParaRPr lang="en-US"/>
          </a:p>
        </p:txBody>
      </p:sp>
    </p:spTree>
    <p:extLst>
      <p:ext uri="{BB962C8B-B14F-4D97-AF65-F5344CB8AC3E}">
        <p14:creationId xmlns:p14="http://schemas.microsoft.com/office/powerpoint/2010/main" val="34699027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32D5141-FB76-4018-88B3-81D2E317ACC4}" type="datetimeFigureOut">
              <a:rPr lang="en-US" smtClean="0"/>
              <a:t>4/12/2021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457921DA-22CE-45AD-8E80-EDDF91D03F69}"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32D5141-FB76-4018-88B3-81D2E317ACC4}" type="datetimeFigureOut">
              <a:rPr lang="en-US" smtClean="0"/>
              <a:t>4/12/2021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921DA-22CE-45AD-8E80-EDDF91D03F6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32D5141-FB76-4018-88B3-81D2E317ACC4}" type="datetimeFigureOut">
              <a:rPr lang="en-US" smtClean="0"/>
              <a:t>4/12/2021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921DA-22CE-45AD-8E80-EDDF91D03F6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32D5141-FB76-4018-88B3-81D2E317ACC4}" type="datetimeFigureOut">
              <a:rPr lang="en-US" smtClean="0"/>
              <a:t>4/12/2021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921DA-22CE-45AD-8E80-EDDF91D03F69}"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32D5141-FB76-4018-88B3-81D2E317ACC4}" type="datetimeFigureOut">
              <a:rPr lang="en-US" smtClean="0"/>
              <a:t>4/12/2021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457921DA-22CE-45AD-8E80-EDDF91D03F69}"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32D5141-FB76-4018-88B3-81D2E317ACC4}" type="datetimeFigureOut">
              <a:rPr lang="en-US" smtClean="0"/>
              <a:t>4/12/2021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7921DA-22CE-45AD-8E80-EDDF91D03F69}"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32D5141-FB76-4018-88B3-81D2E317ACC4}" type="datetimeFigureOut">
              <a:rPr lang="en-US" smtClean="0"/>
              <a:t>4/12/2021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7921DA-22CE-45AD-8E80-EDDF91D03F69}"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32D5141-FB76-4018-88B3-81D2E317ACC4}" type="datetimeFigureOut">
              <a:rPr lang="en-US" smtClean="0"/>
              <a:t>4/12/2021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7921DA-22CE-45AD-8E80-EDDF91D03F6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2D5141-FB76-4018-88B3-81D2E317ACC4}" type="datetimeFigureOut">
              <a:rPr lang="en-US" smtClean="0"/>
              <a:t>4/12/2021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7921DA-22CE-45AD-8E80-EDDF91D03F6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32D5141-FB76-4018-88B3-81D2E317ACC4}" type="datetimeFigureOut">
              <a:rPr lang="en-US" smtClean="0"/>
              <a:t>4/12/2021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7921DA-22CE-45AD-8E80-EDDF91D03F69}"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32D5141-FB76-4018-88B3-81D2E317ACC4}" type="datetimeFigureOut">
              <a:rPr lang="en-US" smtClean="0"/>
              <a:t>4/12/2021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457921DA-22CE-45AD-8E80-EDDF91D03F69}"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32D5141-FB76-4018-88B3-81D2E317ACC4}" type="datetimeFigureOut">
              <a:rPr lang="en-US" smtClean="0"/>
              <a:t>4/12/2021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457921DA-22CE-45AD-8E80-EDDF91D03F6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Student’s Name </a:t>
            </a:r>
          </a:p>
          <a:p>
            <a:r>
              <a:rPr lang="en-US" dirty="0" smtClean="0"/>
              <a:t>Institution </a:t>
            </a:r>
            <a:endParaRPr lang="en-US" dirty="0"/>
          </a:p>
        </p:txBody>
      </p:sp>
      <p:sp>
        <p:nvSpPr>
          <p:cNvPr id="2" name="Title 1"/>
          <p:cNvSpPr>
            <a:spLocks noGrp="1"/>
          </p:cNvSpPr>
          <p:nvPr>
            <p:ph type="ctrTitle"/>
          </p:nvPr>
        </p:nvSpPr>
        <p:spPr/>
        <p:txBody>
          <a:bodyPr/>
          <a:lstStyle/>
          <a:p>
            <a:r>
              <a:rPr lang="en-US" dirty="0" smtClean="0"/>
              <a:t>Movie Analysis: </a:t>
            </a:r>
            <a:r>
              <a:rPr lang="en-US" i="1" dirty="0" smtClean="0"/>
              <a:t>The Life of PI</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900984"/>
            <a:ext cx="3429000" cy="3957016"/>
          </a:xfrm>
          <a:prstGeom prst="rect">
            <a:avLst/>
          </a:prstGeom>
        </p:spPr>
      </p:pic>
    </p:spTree>
    <p:extLst>
      <p:ext uri="{BB962C8B-B14F-4D97-AF65-F5344CB8AC3E}">
        <p14:creationId xmlns:p14="http://schemas.microsoft.com/office/powerpoint/2010/main" val="2978992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a:t>
            </a:r>
            <a:endParaRPr lang="en-US" dirty="0"/>
          </a:p>
        </p:txBody>
      </p:sp>
      <p:sp>
        <p:nvSpPr>
          <p:cNvPr id="3" name="Content Placeholder 2"/>
          <p:cNvSpPr>
            <a:spLocks noGrp="1"/>
          </p:cNvSpPr>
          <p:nvPr>
            <p:ph sz="quarter" idx="1"/>
          </p:nvPr>
        </p:nvSpPr>
        <p:spPr/>
        <p:txBody>
          <a:bodyPr/>
          <a:lstStyle/>
          <a:p>
            <a:r>
              <a:rPr lang="en-US" dirty="0" smtClean="0"/>
              <a:t>The movie is about a young boy (teenager) who survives for 227 days in the sea </a:t>
            </a:r>
          </a:p>
          <a:p>
            <a:r>
              <a:rPr lang="en-US" dirty="0" smtClean="0"/>
              <a:t>The boy’s family was moving to Canada after their zoo business failed to perform </a:t>
            </a:r>
          </a:p>
          <a:p>
            <a:r>
              <a:rPr lang="en-US" dirty="0" smtClean="0"/>
              <a:t>The boy, Piscine Patel (popularly known as Pi) lost the family in a shipwreck that left him and some other animals</a:t>
            </a:r>
          </a:p>
          <a:p>
            <a:r>
              <a:rPr lang="en-US" dirty="0" smtClean="0"/>
              <a:t>Left alone in the sea with wild animals, PI had to design a way to continue living</a:t>
            </a:r>
          </a:p>
          <a:p>
            <a:r>
              <a:rPr lang="en-US" dirty="0" smtClean="0"/>
              <a:t>The film demonstrates a life between human and animals and how the two can coexist in dire situations </a:t>
            </a:r>
          </a:p>
        </p:txBody>
      </p:sp>
    </p:spTree>
    <p:extLst>
      <p:ext uri="{BB962C8B-B14F-4D97-AF65-F5344CB8AC3E}">
        <p14:creationId xmlns:p14="http://schemas.microsoft.com/office/powerpoint/2010/main" val="8147798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Analysis: Imagery, Allegory, and Symbolism</a:t>
            </a:r>
            <a:endParaRPr lang="en-US" dirty="0"/>
          </a:p>
        </p:txBody>
      </p:sp>
      <p:sp>
        <p:nvSpPr>
          <p:cNvPr id="3" name="Content Placeholder 2"/>
          <p:cNvSpPr>
            <a:spLocks noGrp="1"/>
          </p:cNvSpPr>
          <p:nvPr>
            <p:ph sz="quarter" idx="1"/>
          </p:nvPr>
        </p:nvSpPr>
        <p:spPr/>
        <p:txBody>
          <a:bodyPr/>
          <a:lstStyle/>
          <a:p>
            <a:r>
              <a:rPr lang="en-US" b="1" dirty="0" smtClean="0"/>
              <a:t>1. Spiritual Journey </a:t>
            </a:r>
          </a:p>
          <a:p>
            <a:r>
              <a:rPr lang="en-US" dirty="0" smtClean="0"/>
              <a:t>The journey through the sea is not only physical but a spiritual one </a:t>
            </a:r>
          </a:p>
          <a:p>
            <a:r>
              <a:rPr lang="en-US" dirty="0" smtClean="0"/>
              <a:t>The religious symbolism include:</a:t>
            </a:r>
          </a:p>
          <a:p>
            <a:r>
              <a:rPr lang="en-US" dirty="0" smtClean="0"/>
              <a:t>Orange juice that looks like the virgin Mary in the Bible </a:t>
            </a:r>
          </a:p>
          <a:p>
            <a:r>
              <a:rPr lang="en-US" dirty="0" smtClean="0"/>
              <a:t>Pi’s survival on the extended oar for three days and nights also symbolizes Christ figure in the Bible</a:t>
            </a:r>
          </a:p>
          <a:p>
            <a:r>
              <a:rPr lang="en-US" dirty="0" smtClean="0"/>
              <a:t>Jesus died for three days and three nights before he resurrected </a:t>
            </a:r>
          </a:p>
          <a:p>
            <a:r>
              <a:rPr lang="en-US" dirty="0" smtClean="0"/>
              <a:t>He also symbolizes the Jonah’s story in a whale’s belly</a:t>
            </a:r>
          </a:p>
        </p:txBody>
      </p:sp>
    </p:spTree>
    <p:extLst>
      <p:ext uri="{BB962C8B-B14F-4D97-AF65-F5344CB8AC3E}">
        <p14:creationId xmlns:p14="http://schemas.microsoft.com/office/powerpoint/2010/main" val="2003717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Continuation of Analysis </a:t>
            </a:r>
            <a:endParaRPr lang="en-US" dirty="0"/>
          </a:p>
        </p:txBody>
      </p:sp>
      <p:sp>
        <p:nvSpPr>
          <p:cNvPr id="3" name="Content Placeholder 2"/>
          <p:cNvSpPr>
            <a:spLocks noGrp="1"/>
          </p:cNvSpPr>
          <p:nvPr>
            <p:ph sz="quarter" idx="1"/>
          </p:nvPr>
        </p:nvSpPr>
        <p:spPr/>
        <p:txBody>
          <a:bodyPr>
            <a:normAutofit fontScale="92500"/>
          </a:bodyPr>
          <a:lstStyle/>
          <a:p>
            <a:r>
              <a:rPr lang="en-US" b="1" dirty="0" smtClean="0"/>
              <a:t>2. The Tiger </a:t>
            </a:r>
          </a:p>
          <a:p>
            <a:r>
              <a:rPr lang="en-US" dirty="0" smtClean="0"/>
              <a:t>The tiger, Richard Parker is symbolically used in the film </a:t>
            </a:r>
          </a:p>
          <a:p>
            <a:r>
              <a:rPr lang="en-US" dirty="0" smtClean="0"/>
              <a:t>It represents the struggles that people face in life </a:t>
            </a:r>
          </a:p>
          <a:p>
            <a:r>
              <a:rPr lang="en-US" dirty="0" smtClean="0"/>
              <a:t>PI is wrestling with the tiger to try to survive the wrath of the sea </a:t>
            </a:r>
          </a:p>
          <a:p>
            <a:r>
              <a:rPr lang="en-US" dirty="0" smtClean="0"/>
              <a:t>The tiger is not only physical but also metaphoric </a:t>
            </a:r>
          </a:p>
          <a:p>
            <a:r>
              <a:rPr lang="en-US" dirty="0" smtClean="0"/>
              <a:t>Depicting PI’s struggle to believe in God</a:t>
            </a:r>
          </a:p>
          <a:p>
            <a:r>
              <a:rPr lang="en-US" dirty="0" smtClean="0"/>
              <a:t>He has been introduced to three religions: Christianity, Hinduism, and Islam</a:t>
            </a:r>
          </a:p>
          <a:p>
            <a:r>
              <a:rPr lang="en-US" dirty="0" smtClean="0"/>
              <a:t>He is following all of them, </a:t>
            </a:r>
          </a:p>
          <a:p>
            <a:pPr marL="0" indent="0">
              <a:buNone/>
            </a:pPr>
            <a:r>
              <a:rPr lang="en-US" dirty="0" smtClean="0"/>
              <a:t>but with struggle </a:t>
            </a: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97929" y="4648200"/>
            <a:ext cx="3946071" cy="2209800"/>
          </a:xfrm>
          <a:prstGeom prst="rect">
            <a:avLst/>
          </a:prstGeom>
        </p:spPr>
      </p:pic>
    </p:spTree>
    <p:extLst>
      <p:ext uri="{BB962C8B-B14F-4D97-AF65-F5344CB8AC3E}">
        <p14:creationId xmlns:p14="http://schemas.microsoft.com/office/powerpoint/2010/main" val="1857177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Continuation of Analysis </a:t>
            </a:r>
            <a:endParaRPr lang="en-US" dirty="0"/>
          </a:p>
        </p:txBody>
      </p:sp>
      <p:sp>
        <p:nvSpPr>
          <p:cNvPr id="3" name="Content Placeholder 2"/>
          <p:cNvSpPr>
            <a:spLocks noGrp="1"/>
          </p:cNvSpPr>
          <p:nvPr>
            <p:ph sz="quarter" idx="1"/>
          </p:nvPr>
        </p:nvSpPr>
        <p:spPr/>
        <p:txBody>
          <a:bodyPr>
            <a:normAutofit lnSpcReduction="10000"/>
          </a:bodyPr>
          <a:lstStyle/>
          <a:p>
            <a:r>
              <a:rPr lang="en-US" b="1" dirty="0" smtClean="0"/>
              <a:t>3. Water</a:t>
            </a:r>
          </a:p>
          <a:p>
            <a:r>
              <a:rPr lang="en-US" dirty="0" smtClean="0"/>
              <a:t>Water is significant in all religions</a:t>
            </a:r>
          </a:p>
          <a:p>
            <a:r>
              <a:rPr lang="en-US" dirty="0" smtClean="0"/>
              <a:t>Water has been used in different parts of film </a:t>
            </a:r>
          </a:p>
          <a:p>
            <a:r>
              <a:rPr lang="en-US" dirty="0" smtClean="0"/>
              <a:t>For example, PI’s name (Piscine) drawn from French meaning swimming pool</a:t>
            </a:r>
          </a:p>
          <a:p>
            <a:r>
              <a:rPr lang="en-US" dirty="0" smtClean="0"/>
              <a:t>After the ship was wrecked, PI had to survive in water (sea)</a:t>
            </a:r>
          </a:p>
          <a:p>
            <a:r>
              <a:rPr lang="en-US" dirty="0" smtClean="0"/>
              <a:t>The sea presented both challenges and way to survive</a:t>
            </a:r>
          </a:p>
          <a:p>
            <a:r>
              <a:rPr lang="en-US" dirty="0" smtClean="0"/>
              <a:t>In Hinduism, water symbolizes plenty of life</a:t>
            </a:r>
          </a:p>
          <a:p>
            <a:r>
              <a:rPr lang="en-US" dirty="0" smtClean="0"/>
              <a:t>Water (symbolizing God in this case) provides PI with things that threatens him and also gifts him with wisdom to survive</a:t>
            </a: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05600" y="152400"/>
            <a:ext cx="2077616" cy="2600325"/>
          </a:xfrm>
          <a:prstGeom prst="rect">
            <a:avLst/>
          </a:prstGeom>
        </p:spPr>
      </p:pic>
    </p:spTree>
    <p:extLst>
      <p:ext uri="{BB962C8B-B14F-4D97-AF65-F5344CB8AC3E}">
        <p14:creationId xmlns:p14="http://schemas.microsoft.com/office/powerpoint/2010/main" val="1834384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Moral Lesson and Question</a:t>
            </a:r>
            <a:endParaRPr lang="en-US" dirty="0"/>
          </a:p>
        </p:txBody>
      </p:sp>
      <p:sp>
        <p:nvSpPr>
          <p:cNvPr id="3" name="Content Placeholder 2"/>
          <p:cNvSpPr>
            <a:spLocks noGrp="1"/>
          </p:cNvSpPr>
          <p:nvPr>
            <p:ph sz="quarter" idx="1"/>
          </p:nvPr>
        </p:nvSpPr>
        <p:spPr/>
        <p:txBody>
          <a:bodyPr/>
          <a:lstStyle/>
          <a:p>
            <a:r>
              <a:rPr lang="en-US" dirty="0" smtClean="0"/>
              <a:t>The moral lesson is to never give up one’s faith</a:t>
            </a:r>
          </a:p>
          <a:p>
            <a:r>
              <a:rPr lang="en-US" dirty="0" smtClean="0"/>
              <a:t>Even though the concept of religion has not been physically depicted in the film, but most of the allegory, symbolism, and imagery used depict theme of religion and faith</a:t>
            </a:r>
          </a:p>
          <a:p>
            <a:r>
              <a:rPr lang="en-US" dirty="0" smtClean="0"/>
              <a:t>The tiger, which represents all the anxiety, fear, challenges, and desolation that people face</a:t>
            </a:r>
          </a:p>
          <a:p>
            <a:r>
              <a:rPr lang="en-US" dirty="0" smtClean="0"/>
              <a:t>The film’s moral lesson emphasizes on the need to stay firm on one’s faith</a:t>
            </a:r>
          </a:p>
          <a:p>
            <a:r>
              <a:rPr lang="en-US" dirty="0" smtClean="0"/>
              <a:t>Question: Where can we apply concepts from </a:t>
            </a:r>
            <a:r>
              <a:rPr lang="en-US" dirty="0" err="1" smtClean="0"/>
              <a:t>Ang</a:t>
            </a:r>
            <a:r>
              <a:rPr lang="en-US" dirty="0" smtClean="0"/>
              <a:t> Lee’s </a:t>
            </a:r>
            <a:r>
              <a:rPr lang="en-US" i="1" dirty="0" smtClean="0"/>
              <a:t>The Life of PI</a:t>
            </a:r>
            <a:r>
              <a:rPr lang="en-US" dirty="0" smtClean="0"/>
              <a:t>?</a:t>
            </a:r>
            <a:endParaRPr lang="en-US" dirty="0"/>
          </a:p>
        </p:txBody>
      </p:sp>
    </p:spTree>
    <p:extLst>
      <p:ext uri="{BB962C8B-B14F-4D97-AF65-F5344CB8AC3E}">
        <p14:creationId xmlns:p14="http://schemas.microsoft.com/office/powerpoint/2010/main" val="21651067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62</TotalTime>
  <Words>1013</Words>
  <Application>Microsoft Office PowerPoint</Application>
  <PresentationFormat>On-screen Show (4:3)</PresentationFormat>
  <Paragraphs>52</Paragraphs>
  <Slides>6</Slides>
  <Notes>5</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Equity</vt:lpstr>
      <vt:lpstr>Movie Analysis: The Life of PI</vt:lpstr>
      <vt:lpstr>Summary </vt:lpstr>
      <vt:lpstr>Analysis: Imagery, Allegory, and Symbolism</vt:lpstr>
      <vt:lpstr>Continuation of Analysis </vt:lpstr>
      <vt:lpstr>Continuation of Analysis </vt:lpstr>
      <vt:lpstr>Moral Lesson and Question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Movie Analysis: The Life of PI</dc:title>
  <dc:creator>acer</dc:creator>
  <cp:lastModifiedBy>VINNY</cp:lastModifiedBy>
  <cp:revision>7</cp:revision>
  <dcterms:created xsi:type="dcterms:W3CDTF">2021-04-11T06:40:49Z</dcterms:created>
  <dcterms:modified xsi:type="dcterms:W3CDTF">2021-04-12T18:04:04Z</dcterms:modified>
</cp:coreProperties>
</file>